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vós, fiéis, </a:t>
            </a:r>
          </a:p>
          <a:p>
            <a:r>
              <a:rPr lang="pt-BR" dirty="0"/>
              <a:t>cantai amoravelmente: </a:t>
            </a:r>
          </a:p>
          <a:p>
            <a:r>
              <a:rPr lang="pt-BR" dirty="0"/>
              <a:t>Deus Seu povo libertou </a:t>
            </a:r>
          </a:p>
          <a:p>
            <a:r>
              <a:rPr lang="pt-BR" dirty="0"/>
              <a:t>triunfantemente!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Exultai, Jerusalém, </a:t>
            </a:r>
          </a:p>
          <a:p>
            <a:r>
              <a:rPr lang="pt-BR" dirty="0"/>
              <a:t>com amor profundo. </a:t>
            </a:r>
          </a:p>
          <a:p>
            <a:r>
              <a:rPr lang="pt-BR" dirty="0"/>
              <a:t>Proclamai que ressurgiu </a:t>
            </a:r>
          </a:p>
          <a:p>
            <a:r>
              <a:rPr lang="pt-BR" dirty="0"/>
              <a:t>o Senhor do mundo!</a:t>
            </a:r>
          </a:p>
        </p:txBody>
      </p:sp>
    </p:spTree>
    <p:extLst>
      <p:ext uri="{BB962C8B-B14F-4D97-AF65-F5344CB8AC3E}">
        <p14:creationId xmlns:p14="http://schemas.microsoft.com/office/powerpoint/2010/main" val="230069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8EA15C-3FF1-428C-9402-9B9E31BAE6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Têm as almas redenção; </a:t>
            </a:r>
          </a:p>
          <a:p>
            <a:r>
              <a:rPr lang="pt-BR" dirty="0"/>
              <a:t>em Jesus, guarida; </a:t>
            </a:r>
          </a:p>
          <a:p>
            <a:r>
              <a:rPr lang="pt-BR" dirty="0"/>
              <a:t>Ressurgiu o Redentor: </a:t>
            </a:r>
          </a:p>
          <a:p>
            <a:r>
              <a:rPr lang="pt-BR" dirty="0"/>
              <a:t>eis a Luz e a Vida! </a:t>
            </a:r>
          </a:p>
        </p:txBody>
      </p:sp>
    </p:spTree>
    <p:extLst>
      <p:ext uri="{BB962C8B-B14F-4D97-AF65-F5344CB8AC3E}">
        <p14:creationId xmlns:p14="http://schemas.microsoft.com/office/powerpoint/2010/main" val="105647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3E7398F-3B0E-4982-AFBC-6CC4EAF960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Foge o inverno, a dor cruel, </a:t>
            </a:r>
          </a:p>
          <a:p>
            <a:r>
              <a:rPr lang="pt-BR" dirty="0"/>
              <a:t>já não há mais treva; </a:t>
            </a:r>
          </a:p>
          <a:p>
            <a:r>
              <a:rPr lang="pt-BR" dirty="0"/>
              <a:t>Redimidos por Jesus, </a:t>
            </a:r>
          </a:p>
          <a:p>
            <a:r>
              <a:rPr lang="pt-BR" dirty="0"/>
              <a:t>Ele ao Céu nos leva.</a:t>
            </a:r>
          </a:p>
        </p:txBody>
      </p:sp>
    </p:spTree>
    <p:extLst>
      <p:ext uri="{BB962C8B-B14F-4D97-AF65-F5344CB8AC3E}">
        <p14:creationId xmlns:p14="http://schemas.microsoft.com/office/powerpoint/2010/main" val="1886869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Cantareis </a:t>
            </a:r>
          </a:p>
          <a:p>
            <a:r>
              <a:rPr lang="pt-BR" dirty="0"/>
              <a:t>ao Senhor amado, </a:t>
            </a:r>
          </a:p>
          <a:p>
            <a:r>
              <a:rPr lang="pt-BR" dirty="0"/>
              <a:t>Salvador, Deus imortal, </a:t>
            </a:r>
          </a:p>
          <a:p>
            <a:r>
              <a:rPr lang="pt-BR" dirty="0"/>
              <a:t>já ressuscitado. </a:t>
            </a:r>
          </a:p>
        </p:txBody>
      </p:sp>
    </p:spTree>
    <p:extLst>
      <p:ext uri="{BB962C8B-B14F-4D97-AF65-F5344CB8AC3E}">
        <p14:creationId xmlns:p14="http://schemas.microsoft.com/office/powerpoint/2010/main" val="178521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AMORÁVEL CONVITE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Aleluia! Glória dai, </a:t>
            </a:r>
          </a:p>
          <a:p>
            <a:r>
              <a:rPr lang="pt-BR" dirty="0"/>
              <a:t>com fervor divino! </a:t>
            </a:r>
          </a:p>
          <a:p>
            <a:r>
              <a:rPr lang="pt-BR" dirty="0"/>
              <a:t>Aleluia! Outra vez, </a:t>
            </a:r>
          </a:p>
          <a:p>
            <a:r>
              <a:rPr lang="pt-BR" dirty="0"/>
              <a:t>ao Deus uno e trino!</a:t>
            </a:r>
          </a:p>
        </p:txBody>
      </p:sp>
    </p:spTree>
    <p:extLst>
      <p:ext uri="{BB962C8B-B14F-4D97-AF65-F5344CB8AC3E}">
        <p14:creationId xmlns:p14="http://schemas.microsoft.com/office/powerpoint/2010/main" val="2854866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132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AMORÁVEL CONVITE</vt:lpstr>
      <vt:lpstr>AMORÁVEL CONVITE</vt:lpstr>
      <vt:lpstr>AMORÁVEL CONVITE</vt:lpstr>
      <vt:lpstr>AMORÁVEL CONVITE</vt:lpstr>
      <vt:lpstr>AMORÁVEL CONVITE</vt:lpstr>
      <vt:lpstr>AMORÁVEL CONVITE</vt:lpstr>
      <vt:lpstr>AMORÁVEL CONVITE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2019-06-12T23:33:46Z</dcterms:modified>
</cp:coreProperties>
</file>

<file path=docProps/thumbnail.jpeg>
</file>